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4"/>
  </p:sldMasterIdLst>
  <p:notesMasterIdLst>
    <p:notesMasterId r:id="rId13"/>
  </p:notesMasterIdLst>
  <p:handoutMasterIdLst>
    <p:handoutMasterId r:id="rId14"/>
  </p:handoutMasterIdLst>
  <p:sldIdLst>
    <p:sldId id="261" r:id="rId5"/>
    <p:sldId id="260" r:id="rId6"/>
    <p:sldId id="265" r:id="rId7"/>
    <p:sldId id="259" r:id="rId8"/>
    <p:sldId id="258" r:id="rId9"/>
    <p:sldId id="266" r:id="rId10"/>
    <p:sldId id="267" r:id="rId11"/>
    <p:sldId id="268" r:id="rId12"/>
  </p:sldIdLst>
  <p:sldSz cx="12192000" cy="6858000"/>
  <p:notesSz cx="7099300" cy="102235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206" autoAdjust="0"/>
    <p:restoredTop sz="94660"/>
  </p:normalViewPr>
  <p:slideViewPr>
    <p:cSldViewPr snapToGrid="0">
      <p:cViewPr>
        <p:scale>
          <a:sx n="60" d="100"/>
          <a:sy n="60" d="100"/>
        </p:scale>
        <p:origin x="-1014" y="-3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5" d="100"/>
          <a:sy n="95" d="100"/>
        </p:scale>
        <p:origin x="3582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2950"/>
          </a:xfrm>
          <a:prstGeom prst="rect">
            <a:avLst/>
          </a:prstGeom>
        </p:spPr>
        <p:txBody>
          <a:bodyPr vert="horz" lIns="98984" tIns="49492" rIns="98984" bIns="49492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1294" y="0"/>
            <a:ext cx="3076363" cy="512950"/>
          </a:xfrm>
          <a:prstGeom prst="rect">
            <a:avLst/>
          </a:prstGeom>
        </p:spPr>
        <p:txBody>
          <a:bodyPr vert="horz" lIns="98984" tIns="49492" rIns="98984" bIns="49492" rtlCol="0"/>
          <a:lstStyle>
            <a:lvl1pPr algn="r">
              <a:defRPr sz="1300"/>
            </a:lvl1pPr>
          </a:lstStyle>
          <a:p>
            <a:fld id="{942977E0-9FBC-4710-BD06-5062CC7AD548}" type="datetimeFigureOut">
              <a:rPr lang="en-US" smtClean="0"/>
              <a:t>9/13/2017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10551"/>
            <a:ext cx="3076363" cy="512949"/>
          </a:xfrm>
          <a:prstGeom prst="rect">
            <a:avLst/>
          </a:prstGeom>
        </p:spPr>
        <p:txBody>
          <a:bodyPr vert="horz" lIns="98984" tIns="49492" rIns="98984" bIns="49492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1294" y="9710551"/>
            <a:ext cx="3076363" cy="512949"/>
          </a:xfrm>
          <a:prstGeom prst="rect">
            <a:avLst/>
          </a:prstGeom>
        </p:spPr>
        <p:txBody>
          <a:bodyPr vert="horz" lIns="98984" tIns="49492" rIns="98984" bIns="49492" rtlCol="0" anchor="b"/>
          <a:lstStyle>
            <a:lvl1pPr algn="r">
              <a:defRPr sz="1300"/>
            </a:lvl1pPr>
          </a:lstStyle>
          <a:p>
            <a:fld id="{5164152A-E40A-4142-9FF0-AAA9783C9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2598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2950"/>
          </a:xfrm>
          <a:prstGeom prst="rect">
            <a:avLst/>
          </a:prstGeom>
        </p:spPr>
        <p:txBody>
          <a:bodyPr vert="horz" lIns="98984" tIns="49492" rIns="98984" bIns="49492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2950"/>
          </a:xfrm>
          <a:prstGeom prst="rect">
            <a:avLst/>
          </a:prstGeom>
        </p:spPr>
        <p:txBody>
          <a:bodyPr vert="horz" lIns="98984" tIns="49492" rIns="98984" bIns="49492" rtlCol="0"/>
          <a:lstStyle>
            <a:lvl1pPr algn="r">
              <a:defRPr sz="1300"/>
            </a:lvl1pPr>
          </a:lstStyle>
          <a:p>
            <a:fld id="{F787484B-019A-439B-974D-6E02073C23FC}" type="datetimeFigureOut">
              <a:rPr lang="en-US" smtClean="0"/>
              <a:t>9/13/2017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7938"/>
            <a:ext cx="6134100" cy="34512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8984" tIns="49492" rIns="98984" bIns="4949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920059"/>
            <a:ext cx="5679440" cy="4025503"/>
          </a:xfrm>
          <a:prstGeom prst="rect">
            <a:avLst/>
          </a:prstGeom>
        </p:spPr>
        <p:txBody>
          <a:bodyPr vert="horz" lIns="98984" tIns="49492" rIns="98984" bIns="4949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10551"/>
            <a:ext cx="3076363" cy="512949"/>
          </a:xfrm>
          <a:prstGeom prst="rect">
            <a:avLst/>
          </a:prstGeom>
        </p:spPr>
        <p:txBody>
          <a:bodyPr vert="horz" lIns="98984" tIns="49492" rIns="98984" bIns="49492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4" y="9710551"/>
            <a:ext cx="3076363" cy="512949"/>
          </a:xfrm>
          <a:prstGeom prst="rect">
            <a:avLst/>
          </a:prstGeom>
        </p:spPr>
        <p:txBody>
          <a:bodyPr vert="horz" lIns="98984" tIns="49492" rIns="98984" bIns="49492" rtlCol="0" anchor="b"/>
          <a:lstStyle>
            <a:lvl1pPr algn="r">
              <a:defRPr sz="1300"/>
            </a:lvl1pPr>
          </a:lstStyle>
          <a:p>
            <a:fld id="{A5DDB201-0E00-4A4B-B715-5FDBF53FFC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1589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06637"/>
          </a:xfrm>
        </p:spPr>
        <p:txBody>
          <a:bodyPr anchor="b"/>
          <a:lstStyle>
            <a:lvl1pPr algn="l"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CEF9A-E7B3-4517-8038-65BEB7915A49}" type="datetimeFigureOut">
              <a:rPr lang="en-US" smtClean="0"/>
              <a:t>9/13/2017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2412F-EBA6-4A6D-A4D4-2B90367D56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48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CEF9A-E7B3-4517-8038-65BEB7915A49}" type="datetimeFigureOut">
              <a:rPr lang="en-US" smtClean="0"/>
              <a:t>9/13/2017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2412F-EBA6-4A6D-A4D4-2B90367D56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830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122363"/>
            <a:ext cx="9144000" cy="2306638"/>
          </a:xfrm>
        </p:spPr>
        <p:txBody>
          <a:bodyPr anchor="b">
            <a:normAutofit/>
          </a:bodyPr>
          <a:lstStyle>
            <a:lvl1pPr>
              <a:defRPr sz="54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CEF9A-E7B3-4517-8038-65BEB7915A49}" type="datetimeFigureOut">
              <a:rPr lang="en-US" smtClean="0"/>
              <a:t>9/13/2017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2412F-EBA6-4A6D-A4D4-2B90367D56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459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CEF9A-E7B3-4517-8038-65BEB7915A49}" type="datetimeFigureOut">
              <a:rPr lang="en-US" smtClean="0"/>
              <a:t>9/13/2017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2412F-EBA6-4A6D-A4D4-2B90367D56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799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CEF9A-E7B3-4517-8038-65BEB7915A49}" type="datetimeFigureOut">
              <a:rPr lang="en-US" smtClean="0"/>
              <a:t>9/13/2017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2412F-EBA6-4A6D-A4D4-2B90367D56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610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CEF9A-E7B3-4517-8038-65BEB7915A49}" type="datetimeFigureOut">
              <a:rPr lang="en-US" smtClean="0"/>
              <a:t>9/13/2017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2412F-EBA6-4A6D-A4D4-2B90367D56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407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CEF9A-E7B3-4517-8038-65BEB7915A49}" type="datetimeFigureOut">
              <a:rPr lang="en-US" smtClean="0"/>
              <a:t>9/13/2017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2412F-EBA6-4A6D-A4D4-2B90367D56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61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42900"/>
            <a:ext cx="3932237" cy="215876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342900"/>
            <a:ext cx="6172200" cy="5829299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668559"/>
            <a:ext cx="3932237" cy="3503641"/>
          </a:xfrm>
        </p:spPr>
        <p:txBody>
          <a:bodyPr/>
          <a:lstStyle>
            <a:lvl1pPr marL="0" indent="0">
              <a:buNone/>
              <a:defRPr sz="1600">
                <a:solidFill>
                  <a:schemeClr val="accent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CEF9A-E7B3-4517-8038-65BEB7915A49}" type="datetimeFigureOut">
              <a:rPr lang="en-US" smtClean="0"/>
              <a:t>9/13/2017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2412F-EBA6-4A6D-A4D4-2B90367D56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266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CEF9A-E7B3-4517-8038-65BEB7915A49}" type="datetimeFigureOut">
              <a:rPr lang="en-US" smtClean="0"/>
              <a:t>9/13/2017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2412F-EBA6-4A6D-A4D4-2B90367D56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195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16528" y="365125"/>
            <a:ext cx="2037272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365125"/>
            <a:ext cx="8133273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CEF9A-E7B3-4517-8038-65BEB7915A49}" type="datetimeFigureOut">
              <a:rPr lang="en-US" smtClean="0"/>
              <a:t>9/13/2017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2412F-EBA6-4A6D-A4D4-2B90367D56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296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10354" y="5637364"/>
            <a:ext cx="6524446" cy="534836"/>
          </a:xfrm>
        </p:spPr>
        <p:txBody>
          <a:bodyPr>
            <a:normAutofit/>
          </a:bodyPr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subtitle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CEF9A-E7B3-4517-8038-65BEB7915A49}" type="datetimeFigureOut">
              <a:rPr lang="en-US" smtClean="0"/>
              <a:t>9/13/2017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2412F-EBA6-4A6D-A4D4-2B90367D563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5151120" y="342900"/>
            <a:ext cx="6583680" cy="3840480"/>
          </a:xfrm>
          <a:solidFill>
            <a:schemeClr val="bg1">
              <a:lumMod val="50000"/>
              <a:lumOff val="50000"/>
            </a:schemeClr>
          </a:solidFill>
          <a:ln w="63500">
            <a:solidFill>
              <a:schemeClr val="bg1"/>
            </a:solidFill>
            <a:miter lim="800000"/>
          </a:ln>
        </p:spPr>
        <p:txBody>
          <a:bodyPr tIns="36576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4"/>
          </p:nvPr>
        </p:nvSpPr>
        <p:spPr>
          <a:xfrm rot="21360920">
            <a:off x="630474" y="924313"/>
            <a:ext cx="3840480" cy="5120640"/>
          </a:xfrm>
          <a:solidFill>
            <a:schemeClr val="bg1">
              <a:lumMod val="50000"/>
              <a:lumOff val="50000"/>
            </a:schemeClr>
          </a:solidFill>
          <a:ln w="63500">
            <a:solidFill>
              <a:schemeClr val="bg1"/>
            </a:solidFill>
            <a:miter lim="800000"/>
          </a:ln>
        </p:spPr>
        <p:txBody>
          <a:bodyPr tIns="36576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10354" y="4200633"/>
            <a:ext cx="6524446" cy="1370190"/>
          </a:xfrm>
        </p:spPr>
        <p:txBody>
          <a:bodyPr anchor="b">
            <a:normAutofit/>
          </a:bodyPr>
          <a:lstStyle>
            <a:lvl1pPr algn="l">
              <a:defRPr sz="4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51970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orizontal Pictu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CEF9A-E7B3-4517-8038-65BEB7915A49}" type="datetimeFigureOut">
              <a:rPr lang="en-US" smtClean="0"/>
              <a:t>9/13/2017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2412F-EBA6-4A6D-A4D4-2B90367D5631}" type="slidenum">
              <a:rPr lang="en-US" smtClean="0"/>
              <a:t>‹#›</a:t>
            </a:fld>
            <a:endParaRPr lang="en-US"/>
          </a:p>
        </p:txBody>
      </p:sp>
      <p:sp>
        <p:nvSpPr>
          <p:cNvPr id="5" name="Rectangle 4"/>
          <p:cNvSpPr/>
          <p:nvPr/>
        </p:nvSpPr>
        <p:spPr bwMode="hidden">
          <a:xfrm>
            <a:off x="990" y="685800"/>
            <a:ext cx="12191010" cy="5486400"/>
          </a:xfrm>
          <a:prstGeom prst="rect">
            <a:avLst/>
          </a:prstGeom>
          <a:gradFill>
            <a:gsLst>
              <a:gs pos="35000">
                <a:schemeClr val="bg1">
                  <a:lumMod val="65000"/>
                  <a:lumOff val="35000"/>
                  <a:alpha val="60000"/>
                </a:schemeClr>
              </a:gs>
              <a:gs pos="0">
                <a:schemeClr val="tx2">
                  <a:alpha val="90000"/>
                  <a:lumMod val="0"/>
                </a:schemeClr>
              </a:gs>
              <a:gs pos="100000">
                <a:schemeClr val="bg1">
                  <a:lumMod val="65000"/>
                  <a:lumOff val="35000"/>
                  <a:alpha val="60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6172200"/>
            <a:ext cx="12192000" cy="1524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533400"/>
            <a:ext cx="12192000" cy="1524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457200" y="992124"/>
            <a:ext cx="11277600" cy="4873752"/>
          </a:xfrm>
          <a:solidFill>
            <a:schemeClr val="bg1">
              <a:lumMod val="50000"/>
              <a:lumOff val="50000"/>
            </a:schemeClr>
          </a:solidFill>
          <a:ln w="63500">
            <a:solidFill>
              <a:schemeClr val="bg1"/>
            </a:solidFill>
            <a:miter lim="800000"/>
          </a:ln>
        </p:spPr>
        <p:txBody>
          <a:bodyPr tIns="36576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4273100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Picture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CEF9A-E7B3-4517-8038-65BEB7915A49}" type="datetimeFigureOut">
              <a:rPr lang="en-US" smtClean="0"/>
              <a:t>9/13/2017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2412F-EBA6-4A6D-A4D4-2B90367D5631}" type="slidenum">
              <a:rPr lang="en-US" smtClean="0"/>
              <a:t>‹#›</a:t>
            </a:fld>
            <a:endParaRPr lang="en-US"/>
          </a:p>
        </p:txBody>
      </p:sp>
      <p:sp>
        <p:nvSpPr>
          <p:cNvPr id="5" name="Rectangle 4"/>
          <p:cNvSpPr/>
          <p:nvPr/>
        </p:nvSpPr>
        <p:spPr bwMode="hidden">
          <a:xfrm>
            <a:off x="990" y="685800"/>
            <a:ext cx="12191010" cy="5486400"/>
          </a:xfrm>
          <a:prstGeom prst="rect">
            <a:avLst/>
          </a:prstGeom>
          <a:gradFill>
            <a:gsLst>
              <a:gs pos="35000">
                <a:schemeClr val="bg1">
                  <a:lumMod val="65000"/>
                  <a:lumOff val="35000"/>
                  <a:alpha val="60000"/>
                </a:schemeClr>
              </a:gs>
              <a:gs pos="0">
                <a:schemeClr val="tx2">
                  <a:alpha val="90000"/>
                  <a:lumMod val="0"/>
                </a:schemeClr>
              </a:gs>
              <a:gs pos="100000">
                <a:schemeClr val="bg1">
                  <a:lumMod val="65000"/>
                  <a:lumOff val="35000"/>
                  <a:alpha val="60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533400"/>
            <a:ext cx="12192000" cy="152400"/>
          </a:xfrm>
          <a:prstGeom prst="rect">
            <a:avLst/>
          </a:prstGeom>
          <a:gradFill flip="none" rotWithShape="1">
            <a:gsLst>
              <a:gs pos="0">
                <a:schemeClr val="accent5"/>
              </a:gs>
              <a:gs pos="100000">
                <a:schemeClr val="accent3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6172200"/>
            <a:ext cx="12192000" cy="152400"/>
          </a:xfrm>
          <a:prstGeom prst="rect">
            <a:avLst/>
          </a:prstGeom>
          <a:gradFill flip="none" rotWithShape="1">
            <a:gsLst>
              <a:gs pos="0">
                <a:schemeClr val="accent5"/>
              </a:gs>
              <a:gs pos="100000">
                <a:schemeClr val="accent3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457200" y="992124"/>
            <a:ext cx="5487924" cy="4873752"/>
          </a:xfrm>
          <a:solidFill>
            <a:schemeClr val="bg1">
              <a:lumMod val="50000"/>
              <a:lumOff val="50000"/>
            </a:schemeClr>
          </a:solidFill>
          <a:ln w="63500">
            <a:solidFill>
              <a:schemeClr val="bg1"/>
            </a:solidFill>
            <a:miter lim="800000"/>
          </a:ln>
        </p:spPr>
        <p:txBody>
          <a:bodyPr tIns="36576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1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6248400" y="992124"/>
            <a:ext cx="5486400" cy="4873752"/>
          </a:xfrm>
          <a:solidFill>
            <a:schemeClr val="bg1">
              <a:lumMod val="50000"/>
              <a:lumOff val="50000"/>
            </a:schemeClr>
          </a:solidFill>
          <a:ln w="63500">
            <a:solidFill>
              <a:schemeClr val="bg1"/>
            </a:solidFill>
            <a:miter lim="800000"/>
          </a:ln>
        </p:spPr>
        <p:txBody>
          <a:bodyPr tIns="36576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840877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Four Pictures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hidden">
          <a:xfrm>
            <a:off x="990" y="685243"/>
            <a:ext cx="12191010" cy="1371600"/>
          </a:xfrm>
          <a:prstGeom prst="rect">
            <a:avLst/>
          </a:prstGeom>
          <a:gradFill>
            <a:gsLst>
              <a:gs pos="35000">
                <a:schemeClr val="bg1">
                  <a:lumMod val="65000"/>
                  <a:lumOff val="35000"/>
                  <a:alpha val="60000"/>
                </a:schemeClr>
              </a:gs>
              <a:gs pos="0">
                <a:schemeClr val="tx2">
                  <a:alpha val="90000"/>
                  <a:lumMod val="0"/>
                </a:schemeClr>
              </a:gs>
              <a:gs pos="100000">
                <a:schemeClr val="bg1">
                  <a:lumMod val="65000"/>
                  <a:lumOff val="35000"/>
                  <a:alpha val="60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3400"/>
            <a:ext cx="12192000" cy="152400"/>
          </a:xfrm>
          <a:prstGeom prst="rect">
            <a:avLst/>
          </a:prstGeom>
          <a:gradFill flip="none" rotWithShape="1">
            <a:gsLst>
              <a:gs pos="0">
                <a:schemeClr val="accent5"/>
              </a:gs>
              <a:gs pos="100000">
                <a:schemeClr val="accent3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827088"/>
            <a:ext cx="4853636" cy="114386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090249" y="533400"/>
            <a:ext cx="2651760" cy="2651760"/>
          </a:xfrm>
          <a:solidFill>
            <a:schemeClr val="bg1">
              <a:lumMod val="50000"/>
              <a:lumOff val="50000"/>
            </a:schemeClr>
          </a:solidFill>
          <a:ln w="63500">
            <a:solidFill>
              <a:schemeClr val="bg1"/>
            </a:solidFill>
            <a:miter lim="800000"/>
          </a:ln>
        </p:spPr>
        <p:txBody>
          <a:bodyPr tIns="27432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81200" y="2648309"/>
            <a:ext cx="3798498" cy="18288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accent3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CEF9A-E7B3-4517-8038-65BEB7915A49}" type="datetimeFigureOut">
              <a:rPr lang="en-US" smtClean="0"/>
              <a:t>9/13/2017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2412F-EBA6-4A6D-A4D4-2B90367D5631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Picture Placeholder 2"/>
          <p:cNvSpPr>
            <a:spLocks noGrp="1"/>
          </p:cNvSpPr>
          <p:nvPr>
            <p:ph type="pic" idx="13"/>
          </p:nvPr>
        </p:nvSpPr>
        <p:spPr>
          <a:xfrm>
            <a:off x="9066564" y="533400"/>
            <a:ext cx="2651760" cy="2651760"/>
          </a:xfrm>
          <a:solidFill>
            <a:schemeClr val="bg1">
              <a:lumMod val="50000"/>
              <a:lumOff val="50000"/>
            </a:schemeClr>
          </a:solidFill>
          <a:ln w="63500">
            <a:solidFill>
              <a:schemeClr val="bg1"/>
            </a:solidFill>
            <a:miter lim="800000"/>
          </a:ln>
        </p:spPr>
        <p:txBody>
          <a:bodyPr tIns="27432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12" name="Picture Placeholder 2"/>
          <p:cNvSpPr>
            <a:spLocks noGrp="1"/>
          </p:cNvSpPr>
          <p:nvPr>
            <p:ph type="pic" idx="14"/>
          </p:nvPr>
        </p:nvSpPr>
        <p:spPr>
          <a:xfrm>
            <a:off x="6090249" y="3520440"/>
            <a:ext cx="2651760" cy="2651760"/>
          </a:xfrm>
          <a:solidFill>
            <a:schemeClr val="bg1">
              <a:lumMod val="50000"/>
              <a:lumOff val="50000"/>
            </a:schemeClr>
          </a:solidFill>
          <a:ln w="63500">
            <a:solidFill>
              <a:schemeClr val="bg1"/>
            </a:solidFill>
            <a:miter lim="800000"/>
          </a:ln>
        </p:spPr>
        <p:txBody>
          <a:bodyPr tIns="27432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13" name="Picture Placeholder 2"/>
          <p:cNvSpPr>
            <a:spLocks noGrp="1"/>
          </p:cNvSpPr>
          <p:nvPr>
            <p:ph type="pic" idx="15"/>
          </p:nvPr>
        </p:nvSpPr>
        <p:spPr>
          <a:xfrm>
            <a:off x="9066564" y="3520440"/>
            <a:ext cx="2651760" cy="2651760"/>
          </a:xfrm>
          <a:solidFill>
            <a:schemeClr val="bg1">
              <a:lumMod val="50000"/>
              <a:lumOff val="50000"/>
            </a:schemeClr>
          </a:solidFill>
          <a:ln w="63500">
            <a:solidFill>
              <a:schemeClr val="bg1"/>
            </a:solidFill>
            <a:miter lim="800000"/>
          </a:ln>
        </p:spPr>
        <p:txBody>
          <a:bodyPr tIns="27432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958253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hidden">
          <a:xfrm>
            <a:off x="990" y="4800600"/>
            <a:ext cx="12191010" cy="1371600"/>
          </a:xfrm>
          <a:prstGeom prst="rect">
            <a:avLst/>
          </a:prstGeom>
          <a:gradFill>
            <a:gsLst>
              <a:gs pos="35000">
                <a:schemeClr val="bg1">
                  <a:lumMod val="65000"/>
                  <a:lumOff val="35000"/>
                  <a:alpha val="60000"/>
                </a:schemeClr>
              </a:gs>
              <a:gs pos="0">
                <a:schemeClr val="tx2">
                  <a:alpha val="90000"/>
                  <a:lumMod val="0"/>
                </a:schemeClr>
              </a:gs>
              <a:gs pos="100000">
                <a:schemeClr val="bg1">
                  <a:lumMod val="65000"/>
                  <a:lumOff val="35000"/>
                  <a:alpha val="60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6172200"/>
            <a:ext cx="12192000" cy="1524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904117"/>
            <a:ext cx="5257800" cy="114386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680200" y="392112"/>
            <a:ext cx="5029200" cy="5964238"/>
          </a:xfrm>
          <a:solidFill>
            <a:schemeClr val="bg1">
              <a:lumMod val="50000"/>
              <a:lumOff val="50000"/>
            </a:schemeClr>
          </a:solidFill>
          <a:ln w="63500">
            <a:solidFill>
              <a:schemeClr val="bg1"/>
            </a:solidFill>
            <a:miter lim="800000"/>
          </a:ln>
        </p:spPr>
        <p:txBody>
          <a:bodyPr tIns="27432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81200" y="1524000"/>
            <a:ext cx="4114800" cy="19050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accent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CEF9A-E7B3-4517-8038-65BEB7915A49}" type="datetimeFigureOut">
              <a:rPr lang="en-US" smtClean="0"/>
              <a:t>9/13/2017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2412F-EBA6-4A6D-A4D4-2B90367D56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397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Pictures with Caption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CEF9A-E7B3-4517-8038-65BEB7915A49}" type="datetimeFigureOut">
              <a:rPr lang="en-US" smtClean="0"/>
              <a:t>9/13/2017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2412F-EBA6-4A6D-A4D4-2B90367D563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457200" y="342900"/>
            <a:ext cx="5487924" cy="3935802"/>
          </a:xfrm>
          <a:solidFill>
            <a:schemeClr val="bg1">
              <a:lumMod val="50000"/>
              <a:lumOff val="50000"/>
            </a:schemeClr>
          </a:solidFill>
          <a:ln w="63500">
            <a:solidFill>
              <a:schemeClr val="bg1"/>
            </a:solidFill>
            <a:miter lim="800000"/>
          </a:ln>
        </p:spPr>
        <p:txBody>
          <a:bodyPr tIns="36576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1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6248400" y="342900"/>
            <a:ext cx="5486400" cy="3935802"/>
          </a:xfrm>
          <a:solidFill>
            <a:schemeClr val="bg1">
              <a:lumMod val="50000"/>
              <a:lumOff val="50000"/>
            </a:schemeClr>
          </a:solidFill>
          <a:ln w="63500">
            <a:solidFill>
              <a:schemeClr val="bg1"/>
            </a:solidFill>
            <a:miter lim="800000"/>
          </a:ln>
        </p:spPr>
        <p:txBody>
          <a:bodyPr tIns="36576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/>
          </p:nvPr>
        </p:nvSpPr>
        <p:spPr>
          <a:xfrm>
            <a:off x="1372362" y="4485736"/>
            <a:ext cx="3657600" cy="1686464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accent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15"/>
          </p:nvPr>
        </p:nvSpPr>
        <p:spPr>
          <a:xfrm>
            <a:off x="7162800" y="4485736"/>
            <a:ext cx="3657600" cy="1686464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accent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76958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Pictures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hidden">
          <a:xfrm>
            <a:off x="990" y="685243"/>
            <a:ext cx="12191010" cy="1371600"/>
          </a:xfrm>
          <a:prstGeom prst="rect">
            <a:avLst/>
          </a:prstGeom>
          <a:gradFill>
            <a:gsLst>
              <a:gs pos="35000">
                <a:schemeClr val="bg1">
                  <a:lumMod val="65000"/>
                  <a:lumOff val="35000"/>
                  <a:alpha val="60000"/>
                </a:schemeClr>
              </a:gs>
              <a:gs pos="0">
                <a:schemeClr val="tx2">
                  <a:alpha val="90000"/>
                  <a:lumMod val="0"/>
                </a:schemeClr>
              </a:gs>
              <a:gs pos="100000">
                <a:schemeClr val="bg1">
                  <a:lumMod val="65000"/>
                  <a:lumOff val="35000"/>
                  <a:alpha val="60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3400"/>
            <a:ext cx="12192000" cy="152400"/>
          </a:xfrm>
          <a:prstGeom prst="rect">
            <a:avLst/>
          </a:prstGeom>
          <a:gradFill flip="none" rotWithShape="1">
            <a:gsLst>
              <a:gs pos="0">
                <a:schemeClr val="accent4"/>
              </a:gs>
              <a:gs pos="100000">
                <a:schemeClr val="accent5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827088"/>
            <a:ext cx="4853636" cy="114386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090248" y="533400"/>
            <a:ext cx="5644551" cy="3931920"/>
          </a:xfrm>
          <a:solidFill>
            <a:schemeClr val="bg1">
              <a:lumMod val="50000"/>
              <a:lumOff val="50000"/>
            </a:schemeClr>
          </a:solidFill>
          <a:ln w="63500">
            <a:solidFill>
              <a:schemeClr val="bg1"/>
            </a:solidFill>
            <a:miter lim="800000"/>
          </a:ln>
        </p:spPr>
        <p:txBody>
          <a:bodyPr tIns="27432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38822" y="4693204"/>
            <a:ext cx="4814978" cy="1478996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accent5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CEF9A-E7B3-4517-8038-65BEB7915A49}" type="datetimeFigureOut">
              <a:rPr lang="en-US" smtClean="0"/>
              <a:t>9/13/2017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2412F-EBA6-4A6D-A4D4-2B90367D5631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Picture Placeholder 2"/>
          <p:cNvSpPr>
            <a:spLocks noGrp="1"/>
          </p:cNvSpPr>
          <p:nvPr>
            <p:ph type="pic" idx="14"/>
          </p:nvPr>
        </p:nvSpPr>
        <p:spPr>
          <a:xfrm rot="195460">
            <a:off x="3227982" y="2470557"/>
            <a:ext cx="2377440" cy="3108960"/>
          </a:xfrm>
          <a:solidFill>
            <a:schemeClr val="bg1">
              <a:lumMod val="50000"/>
              <a:lumOff val="50000"/>
            </a:schemeClr>
          </a:solidFill>
          <a:ln w="63500">
            <a:solidFill>
              <a:schemeClr val="bg1"/>
            </a:solidFill>
            <a:miter lim="800000"/>
          </a:ln>
        </p:spPr>
        <p:txBody>
          <a:bodyPr tIns="27432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idx="13"/>
          </p:nvPr>
        </p:nvSpPr>
        <p:spPr>
          <a:xfrm rot="21394454">
            <a:off x="792700" y="2816440"/>
            <a:ext cx="2377440" cy="3108960"/>
          </a:xfrm>
          <a:solidFill>
            <a:schemeClr val="bg1">
              <a:lumMod val="50000"/>
              <a:lumOff val="50000"/>
            </a:schemeClr>
          </a:solidFill>
          <a:ln w="63500">
            <a:solidFill>
              <a:schemeClr val="bg1"/>
            </a:solidFill>
            <a:miter lim="800000"/>
          </a:ln>
        </p:spPr>
        <p:txBody>
          <a:bodyPr tIns="27432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680667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Three Pictures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 bwMode="hidden">
          <a:xfrm>
            <a:off x="990" y="4800600"/>
            <a:ext cx="12191010" cy="1371600"/>
          </a:xfrm>
          <a:prstGeom prst="rect">
            <a:avLst/>
          </a:prstGeom>
          <a:gradFill>
            <a:gsLst>
              <a:gs pos="35000">
                <a:schemeClr val="bg1">
                  <a:lumMod val="65000"/>
                  <a:lumOff val="35000"/>
                  <a:alpha val="60000"/>
                </a:schemeClr>
              </a:gs>
              <a:gs pos="0">
                <a:schemeClr val="tx2">
                  <a:alpha val="90000"/>
                  <a:lumMod val="0"/>
                </a:schemeClr>
              </a:gs>
              <a:gs pos="100000">
                <a:schemeClr val="bg1">
                  <a:lumMod val="65000"/>
                  <a:lumOff val="35000"/>
                  <a:alpha val="60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6172200"/>
            <a:ext cx="12192000" cy="152400"/>
          </a:xfrm>
          <a:prstGeom prst="rect">
            <a:avLst/>
          </a:prstGeom>
          <a:gradFill flip="none" rotWithShape="1">
            <a:gsLst>
              <a:gs pos="0">
                <a:schemeClr val="accent3"/>
              </a:gs>
              <a:gs pos="100000">
                <a:schemeClr val="accent5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8" y="4891326"/>
            <a:ext cx="5243341" cy="114386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9" y="3446687"/>
            <a:ext cx="5243341" cy="1218766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accent3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CEF9A-E7B3-4517-8038-65BEB7915A49}" type="datetimeFigureOut">
              <a:rPr lang="en-US" smtClean="0"/>
              <a:t>9/13/2017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2412F-EBA6-4A6D-A4D4-2B90367D5631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Picture Placeholder 2"/>
          <p:cNvSpPr>
            <a:spLocks noGrp="1"/>
          </p:cNvSpPr>
          <p:nvPr>
            <p:ph type="pic" idx="14"/>
          </p:nvPr>
        </p:nvSpPr>
        <p:spPr>
          <a:xfrm rot="21399265">
            <a:off x="6348116" y="454960"/>
            <a:ext cx="3291840" cy="2468880"/>
          </a:xfrm>
          <a:solidFill>
            <a:schemeClr val="bg1">
              <a:lumMod val="50000"/>
              <a:lumOff val="50000"/>
            </a:schemeClr>
          </a:solidFill>
          <a:ln w="63500">
            <a:solidFill>
              <a:schemeClr val="bg1"/>
            </a:solidFill>
            <a:miter lim="800000"/>
          </a:ln>
        </p:spPr>
        <p:txBody>
          <a:bodyPr tIns="27432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idx="13"/>
          </p:nvPr>
        </p:nvSpPr>
        <p:spPr>
          <a:xfrm rot="303383">
            <a:off x="9660140" y="669025"/>
            <a:ext cx="1951096" cy="2551434"/>
          </a:xfrm>
          <a:solidFill>
            <a:schemeClr val="bg1">
              <a:lumMod val="50000"/>
              <a:lumOff val="50000"/>
            </a:schemeClr>
          </a:solidFill>
          <a:ln w="63500">
            <a:solidFill>
              <a:schemeClr val="bg1"/>
            </a:solidFill>
            <a:miter lim="800000"/>
          </a:ln>
        </p:spPr>
        <p:txBody>
          <a:bodyPr tIns="27432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1" y="350520"/>
            <a:ext cx="5029200" cy="5974080"/>
          </a:xfrm>
          <a:solidFill>
            <a:schemeClr val="bg1">
              <a:lumMod val="50000"/>
              <a:lumOff val="50000"/>
            </a:schemeClr>
          </a:solidFill>
          <a:ln w="63500">
            <a:solidFill>
              <a:schemeClr val="bg1"/>
            </a:solidFill>
            <a:miter lim="800000"/>
          </a:ln>
        </p:spPr>
        <p:txBody>
          <a:bodyPr tIns="27432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964750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4239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10500" y="6408799"/>
            <a:ext cx="1943100" cy="2264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9CEF9A-E7B3-4517-8038-65BEB7915A49}" type="datetimeFigureOut">
              <a:rPr lang="en-US" smtClean="0"/>
              <a:pPr/>
              <a:t>9/13/2017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8200" y="6408799"/>
            <a:ext cx="6750050" cy="2264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75850" y="6408799"/>
            <a:ext cx="1377950" cy="2264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C2412F-EBA6-4A6D-A4D4-2B90367D56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5510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62" r:id="rId4"/>
    <p:sldLayoutId id="2147483663" r:id="rId5"/>
    <p:sldLayoutId id="2147483657" r:id="rId6"/>
    <p:sldLayoutId id="2147483664" r:id="rId7"/>
    <p:sldLayoutId id="2147483665" r:id="rId8"/>
    <p:sldLayoutId id="2147483666" r:id="rId9"/>
    <p:sldLayoutId id="2147483650" r:id="rId10"/>
    <p:sldLayoutId id="2147483651" r:id="rId11"/>
    <p:sldLayoutId id="2147483652" r:id="rId12"/>
    <p:sldLayoutId id="2147483653" r:id="rId13"/>
    <p:sldLayoutId id="2147483654" r:id="rId14"/>
    <p:sldLayoutId id="2147483655" r:id="rId15"/>
    <p:sldLayoutId id="2147483656" r:id="rId16"/>
    <p:sldLayoutId id="2147483658" r:id="rId17"/>
    <p:sldLayoutId id="2147483659" r:id="rId1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=""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528" userDrawn="1">
          <p15:clr>
            <a:srgbClr val="F26B43"/>
          </p15:clr>
        </p15:guide>
        <p15:guide id="4" pos="7152" userDrawn="1">
          <p15:clr>
            <a:srgbClr val="F26B43"/>
          </p15:clr>
        </p15:guide>
        <p15:guide id="5" pos="288" userDrawn="1">
          <p15:clr>
            <a:srgbClr val="F26B43"/>
          </p15:clr>
        </p15:guide>
        <p15:guide id="6" pos="7392" userDrawn="1">
          <p15:clr>
            <a:srgbClr val="F26B43"/>
          </p15:clr>
        </p15:guide>
        <p15:guide id="7" orient="horz" pos="216" userDrawn="1">
          <p15:clr>
            <a:srgbClr val="F26B43"/>
          </p15:clr>
        </p15:guide>
        <p15:guide id="8" orient="horz" pos="3888" userDrawn="1">
          <p15:clr>
            <a:srgbClr val="F26B43"/>
          </p15:clr>
        </p15:guide>
        <p15:guide id="9" orient="horz" pos="1152" userDrawn="1">
          <p15:clr>
            <a:srgbClr val="F26B43"/>
          </p15:clr>
        </p15:guide>
        <p15:guide id="10" pos="1248" userDrawn="1">
          <p15:clr>
            <a:srgbClr val="F26B43"/>
          </p15:clr>
        </p15:guide>
        <p15:guide id="11" orient="horz" pos="960" userDrawn="1">
          <p15:clr>
            <a:srgbClr val="F26B43"/>
          </p15:clr>
        </p15:guide>
        <p15:guide id="12" orient="horz" pos="43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1.jpg"/><Relationship Id="rId4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017477"/>
            <a:ext cx="5257800" cy="1030509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000" dirty="0" smtClean="0"/>
              <a:t>Taro Tanaka 1234567890</a:t>
            </a:r>
            <a:br>
              <a:rPr lang="en-US" sz="2000" dirty="0" smtClean="0"/>
            </a:br>
            <a:r>
              <a:rPr lang="en-US" sz="2000" dirty="0" err="1" smtClean="0"/>
              <a:t>Ninki</a:t>
            </a:r>
            <a:r>
              <a:rPr lang="en-US" sz="2000" dirty="0" smtClean="0"/>
              <a:t> University</a:t>
            </a:r>
            <a:br>
              <a:rPr lang="en-US" sz="2000" dirty="0" smtClean="0"/>
            </a:br>
            <a:r>
              <a:rPr lang="en-US" sz="2000" dirty="0" smtClean="0"/>
              <a:t>Economics</a:t>
            </a:r>
            <a:r>
              <a:rPr lang="en-US" sz="2000" dirty="0" smtClean="0"/>
              <a:t/>
            </a:r>
            <a:br>
              <a:rPr lang="en-US" sz="2000" dirty="0" smtClean="0"/>
            </a:br>
            <a:endParaRPr lang="en-US" sz="2000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92" t="1572" r="32910" b="-1572"/>
          <a:stretch/>
        </p:blipFill>
        <p:spPr>
          <a:xfrm>
            <a:off x="6633307" y="368666"/>
            <a:ext cx="5029200" cy="596423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pPr algn="ctr"/>
            <a:r>
              <a:rPr lang="en-US" sz="8800" dirty="0" smtClean="0"/>
              <a:t>MY</a:t>
            </a:r>
          </a:p>
          <a:p>
            <a:pPr algn="ctr"/>
            <a:r>
              <a:rPr lang="en-US" sz="8800" dirty="0" smtClean="0"/>
              <a:t>LIFE</a:t>
            </a:r>
            <a:endParaRPr lang="en-US" sz="8800" dirty="0"/>
          </a:p>
        </p:txBody>
      </p:sp>
    </p:spTree>
    <p:extLst>
      <p:ext uri="{BB962C8B-B14F-4D97-AF65-F5344CB8AC3E}">
        <p14:creationId xmlns:p14="http://schemas.microsoft.com/office/powerpoint/2010/main" val="1039251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600" b="0" dirty="0" smtClean="0"/>
              <a:t>MY FAMILY</a:t>
            </a:r>
            <a:endParaRPr lang="en-US" sz="6600" b="0" dirty="0"/>
          </a:p>
        </p:txBody>
      </p:sp>
      <p:pic>
        <p:nvPicPr>
          <p:cNvPr id="8" name="Picture Placeholder 7"/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6" t="4521" r="5058" b="33420"/>
          <a:stretch/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en-US" sz="4000" dirty="0" smtClean="0"/>
              <a:t>Serious</a:t>
            </a:r>
          </a:p>
          <a:p>
            <a:r>
              <a:rPr lang="en-US" sz="4000" dirty="0" smtClean="0"/>
              <a:t>Angry</a:t>
            </a:r>
          </a:p>
          <a:p>
            <a:r>
              <a:rPr lang="en-US" sz="4000" dirty="0" smtClean="0"/>
              <a:t>Long</a:t>
            </a:r>
            <a:endParaRPr lang="en-US" sz="4000" dirty="0" smtClean="0"/>
          </a:p>
          <a:p>
            <a:r>
              <a:rPr lang="en-US" sz="4000" dirty="0" smtClean="0"/>
              <a:t>Crazy</a:t>
            </a:r>
            <a:endParaRPr lang="en-US" sz="4000" dirty="0"/>
          </a:p>
        </p:txBody>
      </p:sp>
      <p:pic>
        <p:nvPicPr>
          <p:cNvPr id="10" name="Picture Placeholder 9"/>
          <p:cNvPicPr>
            <a:picLocks noGrp="1" noChangeAspect="1"/>
          </p:cNvPicPr>
          <p:nvPr>
            <p:ph type="pic" idx="13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26" t="9577" r="23969" b="8674"/>
          <a:stretch/>
        </p:blipFill>
        <p:spPr>
          <a:xfrm>
            <a:off x="8644532" y="826477"/>
            <a:ext cx="2651760" cy="2651760"/>
          </a:xfrm>
        </p:spPr>
      </p:pic>
      <p:pic>
        <p:nvPicPr>
          <p:cNvPr id="9" name="Picture Placeholder 8"/>
          <p:cNvPicPr>
            <a:picLocks noGrp="1" noChangeAspect="1"/>
          </p:cNvPicPr>
          <p:nvPr>
            <p:ph type="pic" idx="14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72" t="3163" r="20041" b="19899"/>
          <a:stretch/>
        </p:blipFill>
        <p:spPr>
          <a:xfrm>
            <a:off x="8282465" y="2899117"/>
            <a:ext cx="2651760" cy="2651760"/>
          </a:xfrm>
        </p:spPr>
      </p:pic>
      <p:pic>
        <p:nvPicPr>
          <p:cNvPr id="11" name="Picture Placeholder 10"/>
          <p:cNvPicPr>
            <a:picLocks noGrp="1" noChangeAspect="1"/>
          </p:cNvPicPr>
          <p:nvPr>
            <p:ph type="pic" idx="15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8170" y="3071445"/>
            <a:ext cx="2829171" cy="2121878"/>
          </a:xfrm>
        </p:spPr>
      </p:pic>
    </p:spTree>
    <p:extLst>
      <p:ext uri="{BB962C8B-B14F-4D97-AF65-F5344CB8AC3E}">
        <p14:creationId xmlns:p14="http://schemas.microsoft.com/office/powerpoint/2010/main" val="2356883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Placeholder 1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94" t="52675" r="54212" b="30318"/>
          <a:stretch/>
        </p:blipFill>
        <p:spPr>
          <a:xfrm>
            <a:off x="2349062" y="2512944"/>
            <a:ext cx="2017986" cy="1792146"/>
          </a:xfrm>
        </p:spPr>
      </p:pic>
      <p:sp>
        <p:nvSpPr>
          <p:cNvPr id="8" name="Title 1"/>
          <p:cNvSpPr>
            <a:spLocks noGrp="1"/>
          </p:cNvSpPr>
          <p:nvPr/>
        </p:nvSpPr>
        <p:spPr>
          <a:xfrm>
            <a:off x="646386" y="965203"/>
            <a:ext cx="5449614" cy="14784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b="0" dirty="0" smtClean="0"/>
              <a:t>MY HOMETOWN</a:t>
            </a:r>
            <a:endParaRPr lang="en-US" sz="6600" b="0" dirty="0"/>
          </a:p>
        </p:txBody>
      </p:sp>
      <p:sp>
        <p:nvSpPr>
          <p:cNvPr id="9" name="Title 1"/>
          <p:cNvSpPr>
            <a:spLocks noGrp="1"/>
          </p:cNvSpPr>
          <p:nvPr/>
        </p:nvSpPr>
        <p:spPr>
          <a:xfrm>
            <a:off x="798786" y="4459893"/>
            <a:ext cx="5449614" cy="14784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b="0" dirty="0" smtClean="0"/>
              <a:t>Where???</a:t>
            </a:r>
            <a:endParaRPr lang="en-US" sz="6600" b="0" dirty="0"/>
          </a:p>
        </p:txBody>
      </p:sp>
      <p:sp>
        <p:nvSpPr>
          <p:cNvPr id="7" name="Text Placeholder 3"/>
          <p:cNvSpPr txBox="1">
            <a:spLocks/>
          </p:cNvSpPr>
          <p:nvPr/>
        </p:nvSpPr>
        <p:spPr>
          <a:xfrm>
            <a:off x="6915807" y="2301468"/>
            <a:ext cx="3798498" cy="182880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 smtClean="0">
                <a:solidFill>
                  <a:schemeClr val="accent1">
                    <a:lumMod val="75000"/>
                  </a:schemeClr>
                </a:solidFill>
              </a:rPr>
              <a:t>“A” Tokyo</a:t>
            </a:r>
          </a:p>
          <a:p>
            <a:r>
              <a:rPr lang="en-US" sz="4000" b="1" dirty="0" smtClean="0">
                <a:solidFill>
                  <a:schemeClr val="accent1">
                    <a:lumMod val="75000"/>
                  </a:schemeClr>
                </a:solidFill>
              </a:rPr>
              <a:t>“B” Kobe</a:t>
            </a:r>
          </a:p>
          <a:p>
            <a:r>
              <a:rPr lang="en-US" sz="4000" b="1" dirty="0" smtClean="0">
                <a:solidFill>
                  <a:schemeClr val="accent1">
                    <a:lumMod val="75000"/>
                  </a:schemeClr>
                </a:solidFill>
              </a:rPr>
              <a:t>“C” Osaka</a:t>
            </a:r>
            <a:endParaRPr lang="en-US" sz="40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4380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Placeholder 1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94" t="52675" r="54212" b="30318"/>
          <a:stretch/>
        </p:blipFill>
        <p:spPr>
          <a:xfrm>
            <a:off x="2349062" y="2512944"/>
            <a:ext cx="2017986" cy="1792146"/>
          </a:xfrm>
        </p:spPr>
      </p:pic>
      <p:pic>
        <p:nvPicPr>
          <p:cNvPr id="3" name="Picture Placeholder 2"/>
          <p:cNvPicPr>
            <a:picLocks noGrp="1" noChangeAspect="1"/>
          </p:cNvPicPr>
          <p:nvPr>
            <p:ph type="pic"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05" r="12405"/>
          <a:stretch>
            <a:fillRect/>
          </a:stretch>
        </p:blipFill>
        <p:spPr/>
      </p:pic>
      <p:sp>
        <p:nvSpPr>
          <p:cNvPr id="8" name="Title 1"/>
          <p:cNvSpPr>
            <a:spLocks noGrp="1"/>
          </p:cNvSpPr>
          <p:nvPr/>
        </p:nvSpPr>
        <p:spPr>
          <a:xfrm>
            <a:off x="646386" y="965203"/>
            <a:ext cx="5449614" cy="14784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b="0" dirty="0" smtClean="0"/>
              <a:t>MY HOMETOWN</a:t>
            </a:r>
            <a:endParaRPr lang="en-US" sz="6600" b="0" dirty="0"/>
          </a:p>
        </p:txBody>
      </p:sp>
      <p:sp>
        <p:nvSpPr>
          <p:cNvPr id="9" name="Title 1"/>
          <p:cNvSpPr>
            <a:spLocks noGrp="1"/>
          </p:cNvSpPr>
          <p:nvPr/>
        </p:nvSpPr>
        <p:spPr>
          <a:xfrm>
            <a:off x="798786" y="4459893"/>
            <a:ext cx="5449614" cy="14784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b="0" dirty="0" smtClean="0"/>
              <a:t>OSAKA</a:t>
            </a:r>
            <a:endParaRPr lang="en-US" sz="6600" b="0" dirty="0"/>
          </a:p>
        </p:txBody>
      </p:sp>
    </p:spTree>
    <p:extLst>
      <p:ext uri="{BB962C8B-B14F-4D97-AF65-F5344CB8AC3E}">
        <p14:creationId xmlns:p14="http://schemas.microsoft.com/office/powerpoint/2010/main" val="1889271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Placeholder 1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7" t="14437" r="742" b="20470"/>
          <a:stretch/>
        </p:blipFill>
        <p:spPr>
          <a:xfrm>
            <a:off x="1491916" y="992124"/>
            <a:ext cx="9144000" cy="4873752"/>
          </a:xfrm>
        </p:spPr>
      </p:pic>
    </p:spTree>
    <p:extLst>
      <p:ext uri="{BB962C8B-B14F-4D97-AF65-F5344CB8AC3E}">
        <p14:creationId xmlns:p14="http://schemas.microsoft.com/office/powerpoint/2010/main" val="704996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" t="13734" r="150" b="18799"/>
          <a:stretch/>
        </p:blipFill>
        <p:spPr>
          <a:xfrm>
            <a:off x="819807" y="992124"/>
            <a:ext cx="10578662" cy="4873752"/>
          </a:xfrm>
        </p:spPr>
      </p:pic>
    </p:spTree>
    <p:extLst>
      <p:ext uri="{BB962C8B-B14F-4D97-AF65-F5344CB8AC3E}">
        <p14:creationId xmlns:p14="http://schemas.microsoft.com/office/powerpoint/2010/main" val="3848156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017477"/>
            <a:ext cx="5257800" cy="1030509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/>
              <a:t>Taro Tanaka</a:t>
            </a:r>
            <a:r>
              <a:rPr lang="en-US" sz="2000" dirty="0" smtClean="0"/>
              <a:t/>
            </a:r>
            <a:br>
              <a:rPr lang="en-US" sz="2000" dirty="0" smtClean="0"/>
            </a:br>
            <a:endParaRPr lang="en-US" sz="20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4662" y="1040525"/>
            <a:ext cx="5092262" cy="3034862"/>
          </a:xfrm>
        </p:spPr>
        <p:txBody>
          <a:bodyPr>
            <a:noAutofit/>
          </a:bodyPr>
          <a:lstStyle/>
          <a:p>
            <a:pPr algn="ctr"/>
            <a:r>
              <a:rPr lang="en-US" sz="5400" dirty="0" smtClean="0"/>
              <a:t>Thanks</a:t>
            </a:r>
          </a:p>
          <a:p>
            <a:pPr algn="ctr"/>
            <a:r>
              <a:rPr lang="en-US" sz="5400" dirty="0" smtClean="0"/>
              <a:t>For</a:t>
            </a:r>
          </a:p>
          <a:p>
            <a:pPr algn="ctr"/>
            <a:r>
              <a:rPr lang="en-US" sz="5400" dirty="0" smtClean="0"/>
              <a:t>Listening!</a:t>
            </a:r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69" r="30733"/>
          <a:stretch/>
        </p:blipFill>
        <p:spPr/>
      </p:pic>
    </p:spTree>
    <p:extLst>
      <p:ext uri="{BB962C8B-B14F-4D97-AF65-F5344CB8AC3E}">
        <p14:creationId xmlns:p14="http://schemas.microsoft.com/office/powerpoint/2010/main" val="2197890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1502" y="4416864"/>
            <a:ext cx="8324193" cy="848820"/>
          </a:xfrm>
        </p:spPr>
        <p:txBody>
          <a:bodyPr>
            <a:normAutofit fontScale="90000"/>
          </a:bodyPr>
          <a:lstStyle/>
          <a:p>
            <a:r>
              <a:rPr kumimoji="1" lang="en-US" altLang="ja-JP" sz="2000" dirty="0"/>
              <a:t>Photos credits:</a:t>
            </a:r>
            <a:br>
              <a:rPr kumimoji="1" lang="en-US" altLang="ja-JP" sz="2000" dirty="0"/>
            </a:br>
            <a:r>
              <a:rPr kumimoji="1" lang="en-US" altLang="ja-JP" sz="2000" dirty="0" smtClean="0"/>
              <a:t>Slide #1: Created </a:t>
            </a:r>
            <a:r>
              <a:rPr kumimoji="1" lang="en-US" altLang="ja-JP" sz="2000" dirty="0"/>
              <a:t>by </a:t>
            </a:r>
            <a:r>
              <a:rPr kumimoji="1" lang="en-US" altLang="ja-JP" sz="2000" dirty="0" err="1"/>
              <a:t>Asierromero</a:t>
            </a:r>
            <a:r>
              <a:rPr kumimoji="1" lang="en-US" altLang="ja-JP" sz="2000" dirty="0"/>
              <a:t> - </a:t>
            </a:r>
            <a:r>
              <a:rPr kumimoji="1" lang="en-US" altLang="ja-JP" sz="2000" dirty="0" smtClean="0"/>
              <a:t>Freepik.com</a:t>
            </a:r>
            <a:r>
              <a:rPr kumimoji="1" lang="en-US" altLang="ja-JP" sz="2000" dirty="0"/>
              <a:t/>
            </a:r>
            <a:br>
              <a:rPr kumimoji="1" lang="en-US" altLang="ja-JP" sz="2000" dirty="0"/>
            </a:br>
            <a:r>
              <a:rPr kumimoji="1" lang="en-US" altLang="ja-JP" sz="2000" dirty="0"/>
              <a:t>Slide #2.1: Created by </a:t>
            </a:r>
            <a:r>
              <a:rPr kumimoji="1" lang="en-US" altLang="ja-JP" sz="2000" dirty="0" err="1"/>
              <a:t>Katemangostar</a:t>
            </a:r>
            <a:r>
              <a:rPr kumimoji="1" lang="en-US" altLang="ja-JP" sz="2000" dirty="0"/>
              <a:t> - </a:t>
            </a:r>
            <a:r>
              <a:rPr kumimoji="1" lang="en-US" altLang="ja-JP" sz="2000" dirty="0" smtClean="0"/>
              <a:t>Freepik.com</a:t>
            </a:r>
            <a:r>
              <a:rPr kumimoji="1" lang="en-US" altLang="ja-JP" sz="2000" dirty="0"/>
              <a:t/>
            </a:r>
            <a:br>
              <a:rPr kumimoji="1" lang="en-US" altLang="ja-JP" sz="2000" dirty="0"/>
            </a:br>
            <a:r>
              <a:rPr kumimoji="1" lang="en-US" altLang="ja-JP" sz="2000" dirty="0"/>
              <a:t>Slide #2.2: Created by </a:t>
            </a:r>
            <a:r>
              <a:rPr kumimoji="1" lang="en-US" altLang="ja-JP" sz="2000" dirty="0" err="1"/>
              <a:t>Evening_tao</a:t>
            </a:r>
            <a:r>
              <a:rPr kumimoji="1" lang="en-US" altLang="ja-JP" sz="2000" dirty="0"/>
              <a:t> - </a:t>
            </a:r>
            <a:r>
              <a:rPr kumimoji="1" lang="en-US" altLang="ja-JP" sz="2000" dirty="0" smtClean="0"/>
              <a:t>Freepik.com</a:t>
            </a:r>
            <a:r>
              <a:rPr kumimoji="1" lang="en-US" altLang="ja-JP" sz="2000" dirty="0"/>
              <a:t/>
            </a:r>
            <a:br>
              <a:rPr kumimoji="1" lang="en-US" altLang="ja-JP" sz="2000" dirty="0"/>
            </a:br>
            <a:r>
              <a:rPr kumimoji="1" lang="en-US" altLang="ja-JP" sz="2000" dirty="0"/>
              <a:t>Slide #2.3: </a:t>
            </a:r>
            <a:r>
              <a:rPr kumimoji="1" lang="en-US" altLang="ja-JP" sz="2000" dirty="0" smtClean="0"/>
              <a:t>Short-haired-Dachshund – </a:t>
            </a:r>
            <a:r>
              <a:rPr kumimoji="1" lang="en-US" altLang="ja-JP" sz="2000" dirty="0" err="1" smtClean="0"/>
              <a:t>WikiMediaCommons</a:t>
            </a:r>
            <a:r>
              <a:rPr kumimoji="1" lang="en-US" altLang="ja-JP" sz="2000" dirty="0"/>
              <a:t/>
            </a:r>
            <a:br>
              <a:rPr kumimoji="1" lang="en-US" altLang="ja-JP" sz="2000" dirty="0"/>
            </a:br>
            <a:r>
              <a:rPr kumimoji="1" lang="en-US" altLang="ja-JP" sz="2000" dirty="0"/>
              <a:t>Slide #2.4: Created by </a:t>
            </a:r>
            <a:r>
              <a:rPr kumimoji="1" lang="en-US" altLang="ja-JP" sz="2000" dirty="0" err="1"/>
              <a:t>Asier_relampagoestudio</a:t>
            </a:r>
            <a:r>
              <a:rPr kumimoji="1" lang="en-US" altLang="ja-JP" sz="2000" dirty="0"/>
              <a:t> - </a:t>
            </a:r>
            <a:r>
              <a:rPr kumimoji="1" lang="en-US" altLang="ja-JP" sz="2000" dirty="0" smtClean="0"/>
              <a:t>Freepik.com</a:t>
            </a:r>
            <a:r>
              <a:rPr kumimoji="1" lang="en-US" altLang="ja-JP" sz="2000" dirty="0"/>
              <a:t/>
            </a:r>
            <a:br>
              <a:rPr kumimoji="1" lang="en-US" altLang="ja-JP" sz="2000" dirty="0"/>
            </a:br>
            <a:r>
              <a:rPr kumimoji="1" lang="en-US" altLang="ja-JP" sz="2000" dirty="0"/>
              <a:t>Slide #3, #4: Created by </a:t>
            </a:r>
            <a:r>
              <a:rPr kumimoji="1" lang="en-US" altLang="ja-JP" sz="2000" dirty="0" err="1"/>
              <a:t>Mrsiraphol</a:t>
            </a:r>
            <a:r>
              <a:rPr kumimoji="1" lang="en-US" altLang="ja-JP" sz="2000" dirty="0"/>
              <a:t> - </a:t>
            </a:r>
            <a:r>
              <a:rPr kumimoji="1" lang="en-US" altLang="ja-JP" sz="2000" dirty="0" smtClean="0"/>
              <a:t>Freepik.com</a:t>
            </a:r>
            <a:r>
              <a:rPr kumimoji="1" lang="en-US" altLang="ja-JP" sz="2000" dirty="0"/>
              <a:t/>
            </a:r>
            <a:br>
              <a:rPr kumimoji="1" lang="en-US" altLang="ja-JP" sz="2000" dirty="0"/>
            </a:br>
            <a:r>
              <a:rPr kumimoji="1" lang="en-US" altLang="ja-JP" sz="2000" dirty="0"/>
              <a:t>Slide #5: Created by </a:t>
            </a:r>
            <a:r>
              <a:rPr kumimoji="1" lang="en-US" altLang="ja-JP" sz="2000" dirty="0" err="1"/>
              <a:t>Asierromero</a:t>
            </a:r>
            <a:r>
              <a:rPr kumimoji="1" lang="en-US" altLang="ja-JP" sz="2000" dirty="0"/>
              <a:t> - </a:t>
            </a:r>
            <a:r>
              <a:rPr kumimoji="1" lang="en-US" altLang="ja-JP" sz="2000" dirty="0" smtClean="0"/>
              <a:t>Freepik.com</a:t>
            </a:r>
            <a:r>
              <a:rPr kumimoji="1" lang="en-US" altLang="ja-JP" sz="2000" dirty="0"/>
              <a:t/>
            </a:r>
            <a:br>
              <a:rPr kumimoji="1" lang="en-US" altLang="ja-JP" sz="2000" dirty="0"/>
            </a:br>
            <a:r>
              <a:rPr kumimoji="1" lang="en-US" altLang="ja-JP" sz="2000" dirty="0"/>
              <a:t>Slide #6: Created by Jannoon028 - </a:t>
            </a:r>
            <a:r>
              <a:rPr kumimoji="1" lang="en-US" altLang="ja-JP" sz="2000" dirty="0" smtClean="0"/>
              <a:t>Freepik.com</a:t>
            </a:r>
            <a:r>
              <a:rPr kumimoji="1" lang="en-US" altLang="ja-JP" sz="2000" dirty="0"/>
              <a:t/>
            </a:r>
            <a:br>
              <a:rPr kumimoji="1" lang="en-US" altLang="ja-JP" sz="2000" dirty="0"/>
            </a:br>
            <a:r>
              <a:rPr kumimoji="1" lang="en-US" altLang="ja-JP" sz="2000" dirty="0"/>
              <a:t>Slide #7: Created by </a:t>
            </a:r>
            <a:r>
              <a:rPr kumimoji="1" lang="en-US" altLang="ja-JP" sz="2000" dirty="0" err="1"/>
              <a:t>Asier_relampagoestudio</a:t>
            </a:r>
            <a:r>
              <a:rPr kumimoji="1" lang="en-US" altLang="ja-JP" sz="2000" dirty="0"/>
              <a:t> - Freepik.com</a:t>
            </a:r>
            <a:r>
              <a:rPr kumimoji="1" lang="en-US" altLang="ja-JP" sz="2000" dirty="0" smtClean="0"/>
              <a:t/>
            </a:r>
            <a:br>
              <a:rPr kumimoji="1" lang="en-US" altLang="ja-JP" sz="2000" dirty="0" smtClean="0"/>
            </a:br>
            <a:r>
              <a:rPr kumimoji="1" lang="en-US" altLang="ja-JP" sz="2000" dirty="0" smtClean="0"/>
              <a:t/>
            </a:r>
            <a:br>
              <a:rPr kumimoji="1" lang="en-US" altLang="ja-JP" sz="2000" dirty="0" smtClean="0"/>
            </a:br>
            <a:r>
              <a:rPr kumimoji="1" lang="en-US" altLang="ja-JP" sz="2000" dirty="0"/>
              <a:t/>
            </a:r>
            <a:br>
              <a:rPr kumimoji="1" lang="en-US" altLang="ja-JP" sz="2000" dirty="0"/>
            </a:br>
            <a:endParaRPr kumimoji="1" lang="ja-JP" altLang="en-US" sz="2000" dirty="0"/>
          </a:p>
        </p:txBody>
      </p:sp>
    </p:spTree>
    <p:extLst>
      <p:ext uri="{BB962C8B-B14F-4D97-AF65-F5344CB8AC3E}">
        <p14:creationId xmlns:p14="http://schemas.microsoft.com/office/powerpoint/2010/main" val="2297998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halk Album">
  <a:themeElements>
    <a:clrScheme name="Chalk Album">
      <a:dk1>
        <a:srgbClr val="000000"/>
      </a:dk1>
      <a:lt1>
        <a:sysClr val="window" lastClr="FFFFFF"/>
      </a:lt1>
      <a:dk2>
        <a:srgbClr val="454545"/>
      </a:dk2>
      <a:lt2>
        <a:srgbClr val="E6E6E6"/>
      </a:lt2>
      <a:accent1>
        <a:srgbClr val="A1F66D"/>
      </a:accent1>
      <a:accent2>
        <a:srgbClr val="FFCF54"/>
      </a:accent2>
      <a:accent3>
        <a:srgbClr val="35C9D8"/>
      </a:accent3>
      <a:accent4>
        <a:srgbClr val="F85934"/>
      </a:accent4>
      <a:accent5>
        <a:srgbClr val="DA75E5"/>
      </a:accent5>
      <a:accent6>
        <a:srgbClr val="FE8C2E"/>
      </a:accent6>
      <a:hlink>
        <a:srgbClr val="35C9D8"/>
      </a:hlink>
      <a:folHlink>
        <a:srgbClr val="BFBFBF"/>
      </a:folHlink>
    </a:clrScheme>
    <a:fontScheme name="Courier New">
      <a:majorFont>
        <a:latin typeface="Courier New"/>
        <a:ea typeface=""/>
        <a:cs typeface=""/>
      </a:majorFont>
      <a:minorFont>
        <a:latin typeface="Courier Ne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ChalkAlbum_postXML3.pptx" id="{4B1B33AC-D475-43EE-9959-F68875256E0C}" vid="{32F6FA73-6495-4188-A3B7-2BB501D7C209}"/>
    </a:ext>
  </a:extLst>
</a:theme>
</file>

<file path=ppt/theme/theme2.xml><?xml version="1.0" encoding="utf-8"?>
<a:theme xmlns:a="http://schemas.openxmlformats.org/drawingml/2006/main" name="Office Theme">
  <a:themeElements>
    <a:clrScheme name="Chalk Album">
      <a:dk1>
        <a:srgbClr val="000000"/>
      </a:dk1>
      <a:lt1>
        <a:sysClr val="window" lastClr="FFFFFF"/>
      </a:lt1>
      <a:dk2>
        <a:srgbClr val="454545"/>
      </a:dk2>
      <a:lt2>
        <a:srgbClr val="E6E6E6"/>
      </a:lt2>
      <a:accent1>
        <a:srgbClr val="A1F66D"/>
      </a:accent1>
      <a:accent2>
        <a:srgbClr val="FFCF54"/>
      </a:accent2>
      <a:accent3>
        <a:srgbClr val="35C9D8"/>
      </a:accent3>
      <a:accent4>
        <a:srgbClr val="F85934"/>
      </a:accent4>
      <a:accent5>
        <a:srgbClr val="DA75E5"/>
      </a:accent5>
      <a:accent6>
        <a:srgbClr val="FE8C2E"/>
      </a:accent6>
      <a:hlink>
        <a:srgbClr val="35C9D8"/>
      </a:hlink>
      <a:folHlink>
        <a:srgbClr val="BFBFBF"/>
      </a:folHlink>
    </a:clrScheme>
    <a:fontScheme name="Courier New">
      <a:majorFont>
        <a:latin typeface="Courier New"/>
        <a:ea typeface=""/>
        <a:cs typeface=""/>
      </a:majorFont>
      <a:minorFont>
        <a:latin typeface="Courier Ne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Chalk Album">
      <a:dk1>
        <a:srgbClr val="000000"/>
      </a:dk1>
      <a:lt1>
        <a:sysClr val="window" lastClr="FFFFFF"/>
      </a:lt1>
      <a:dk2>
        <a:srgbClr val="454545"/>
      </a:dk2>
      <a:lt2>
        <a:srgbClr val="E6E6E6"/>
      </a:lt2>
      <a:accent1>
        <a:srgbClr val="A1F66D"/>
      </a:accent1>
      <a:accent2>
        <a:srgbClr val="FFCF54"/>
      </a:accent2>
      <a:accent3>
        <a:srgbClr val="35C9D8"/>
      </a:accent3>
      <a:accent4>
        <a:srgbClr val="F85934"/>
      </a:accent4>
      <a:accent5>
        <a:srgbClr val="DA75E5"/>
      </a:accent5>
      <a:accent6>
        <a:srgbClr val="FE8C2E"/>
      </a:accent6>
      <a:hlink>
        <a:srgbClr val="35C9D8"/>
      </a:hlink>
      <a:folHlink>
        <a:srgbClr val="BFBFBF"/>
      </a:folHlink>
    </a:clrScheme>
    <a:fontScheme name="Courier New">
      <a:majorFont>
        <a:latin typeface="Courier New"/>
        <a:ea typeface=""/>
        <a:cs typeface=""/>
      </a:majorFont>
      <a:minorFont>
        <a:latin typeface="Courier Ne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C1D5F340F01F94FA2FD29A5E6DC872E" ma:contentTypeVersion="0" ma:contentTypeDescription="Create a new document." ma:contentTypeScope="" ma:versionID="f583bd66513a361a730282b6a794e352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6841151cf538834e171094e4faaf2d73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2926C5D-6CF9-43E0-BF0F-33D659257520}">
  <ds:schemaRefs>
    <ds:schemaRef ds:uri="http://schemas.microsoft.com/office/2006/metadata/properties"/>
    <ds:schemaRef ds:uri="http://www.w3.org/XML/1998/namespace"/>
    <ds:schemaRef ds:uri="http://purl.org/dc/terms/"/>
    <ds:schemaRef ds:uri="http://schemas.openxmlformats.org/package/2006/metadata/core-properties"/>
    <ds:schemaRef ds:uri="http://schemas.microsoft.com/office/infopath/2007/PartnerControls"/>
    <ds:schemaRef ds:uri="http://schemas.microsoft.com/office/2006/documentManagement/types"/>
    <ds:schemaRef ds:uri="http://purl.org/dc/dcmitype/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A14DD748-0507-4B4F-9BB9-7A4440DEB6A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871EBD0E-EF67-4B4D-A994-754F9F609FF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Chalk_album</Template>
  <TotalTime>0</TotalTime>
  <Words>39</Words>
  <Application>Microsoft Office PowerPoint</Application>
  <PresentationFormat>Custom</PresentationFormat>
  <Paragraphs>20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Chalk Album</vt:lpstr>
      <vt:lpstr>Taro Tanaka 1234567890 Ninki University Economics </vt:lpstr>
      <vt:lpstr>MY FAMILY</vt:lpstr>
      <vt:lpstr>PowerPoint Presentation</vt:lpstr>
      <vt:lpstr>PowerPoint Presentation</vt:lpstr>
      <vt:lpstr>PowerPoint Presentation</vt:lpstr>
      <vt:lpstr>PowerPoint Presentation</vt:lpstr>
      <vt:lpstr>Taro Tanaka </vt:lpstr>
      <vt:lpstr>Photos credits: Slide #1: Created by Asierromero - Freepik.com Slide #2.1: Created by Katemangostar - Freepik.com Slide #2.2: Created by Evening_tao - Freepik.com Slide #2.3: Short-haired-Dachshund – WikiMediaCommons Slide #2.4: Created by Asier_relampagoestudio - Freepik.com Slide #3, #4: Created by Mrsiraphol - Freepik.com Slide #5: Created by Asierromero - Freepik.com Slide #6: Created by Jannoon028 - Freepik.com Slide #7: Created by Asier_relampagoestudio - Freepik.com 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2013-07-12T19:21:26Z</dcterms:created>
  <dcterms:modified xsi:type="dcterms:W3CDTF">2017-09-13T09:32:56Z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0x0101007C1D5F340F01F94FA2FD29A5E6DC872E</vt:lpwstr>
  </property>
</Properties>
</file>