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60" r:id="rId6"/>
    <p:sldId id="269" r:id="rId7"/>
    <p:sldId id="259" r:id="rId8"/>
    <p:sldId id="258" r:id="rId9"/>
    <p:sldId id="267" r:id="rId10"/>
    <p:sldId id="268" r:id="rId11"/>
  </p:sldIdLst>
  <p:sldSz cx="12192000" cy="6858000"/>
  <p:notesSz cx="70993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>
      <p:cViewPr>
        <p:scale>
          <a:sx n="60" d="100"/>
          <a:sy n="60" d="100"/>
        </p:scale>
        <p:origin x="-101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942977E0-9FBC-4710-BD06-5062CC7AD54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5164152A-E40A-4142-9FF0-AAA9783C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F787484B-019A-439B-974D-6E02073C23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A5DDB201-0E00-4A4B-B715-5FDBF53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ur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7477"/>
            <a:ext cx="5257800" cy="10305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Taro Tanaka 1234567890</a:t>
            </a:r>
            <a:br>
              <a:rPr lang="en-US" sz="2000" dirty="0" smtClean="0"/>
            </a:br>
            <a:r>
              <a:rPr lang="en-US" sz="2000" dirty="0" err="1" smtClean="0"/>
              <a:t>Ninki</a:t>
            </a:r>
            <a:r>
              <a:rPr lang="en-US" sz="2000" dirty="0" smtClean="0"/>
              <a:t> University</a:t>
            </a:r>
            <a:br>
              <a:rPr lang="en-US" sz="2000" dirty="0" smtClean="0"/>
            </a:br>
            <a:r>
              <a:rPr lang="en-US" sz="2000" dirty="0" smtClean="0"/>
              <a:t>Economics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 r="23351" b="3066"/>
          <a:stretch/>
        </p:blipFill>
        <p:spPr>
          <a:xfrm>
            <a:off x="6633307" y="1489981"/>
            <a:ext cx="4260665" cy="37216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MY</a:t>
            </a:r>
          </a:p>
          <a:p>
            <a:pPr algn="ctr"/>
            <a:r>
              <a:rPr lang="en-US" sz="8800" dirty="0" smtClean="0"/>
              <a:t>LIFE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0" dirty="0" smtClean="0"/>
              <a:t>MY FAMILY</a:t>
            </a:r>
            <a:endParaRPr lang="en-US" sz="6600" b="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4521" r="5058" b="3342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6965" y="2995151"/>
            <a:ext cx="3798498" cy="1828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Serious</a:t>
            </a:r>
          </a:p>
          <a:p>
            <a:r>
              <a:rPr lang="en-US" sz="4000" dirty="0" smtClean="0"/>
              <a:t>Busy</a:t>
            </a:r>
          </a:p>
          <a:p>
            <a:r>
              <a:rPr lang="en-US" sz="4000" dirty="0" smtClean="0"/>
              <a:t>Funny</a:t>
            </a:r>
            <a:endParaRPr lang="en-US" sz="4000" dirty="0" smtClean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9577" r="23969" b="8674"/>
          <a:stretch/>
        </p:blipFill>
        <p:spPr>
          <a:xfrm>
            <a:off x="8770656" y="1220615"/>
            <a:ext cx="2651760" cy="2651760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3163" r="20041" b="19899"/>
          <a:stretch/>
        </p:blipFill>
        <p:spPr>
          <a:xfrm>
            <a:off x="6721679" y="3293255"/>
            <a:ext cx="2651760" cy="2651760"/>
          </a:xfrm>
        </p:spPr>
      </p:pic>
    </p:spTree>
    <p:extLst>
      <p:ext uri="{BB962C8B-B14F-4D97-AF65-F5344CB8AC3E}">
        <p14:creationId xmlns:p14="http://schemas.microsoft.com/office/powerpoint/2010/main" val="2356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b="14288"/>
          <a:stretch/>
        </p:blipFill>
        <p:spPr>
          <a:xfrm>
            <a:off x="2002220" y="1781503"/>
            <a:ext cx="7788165" cy="4084310"/>
          </a:xfr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2017985" y="914400"/>
            <a:ext cx="7803931" cy="9298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My Pet: Hot Dog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r="12405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/>
        </p:nvSpPr>
        <p:spPr>
          <a:xfrm>
            <a:off x="646386" y="965203"/>
            <a:ext cx="5449614" cy="147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0" dirty="0" smtClean="0"/>
              <a:t>MY </a:t>
            </a:r>
            <a:r>
              <a:rPr lang="en-US" sz="6600" b="0" dirty="0" smtClean="0"/>
              <a:t>HOMETOWN</a:t>
            </a:r>
            <a:endParaRPr lang="en-US" sz="6600" b="0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98786" y="2772983"/>
            <a:ext cx="5449614" cy="147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0" dirty="0" smtClean="0"/>
              <a:t>OSAKA</a:t>
            </a:r>
            <a:endParaRPr lang="en-US" sz="6600" b="0" dirty="0"/>
          </a:p>
        </p:txBody>
      </p:sp>
    </p:spTree>
    <p:extLst>
      <p:ext uri="{BB962C8B-B14F-4D97-AF65-F5344CB8AC3E}">
        <p14:creationId xmlns:p14="http://schemas.microsoft.com/office/powerpoint/2010/main" val="1889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65" y="992124"/>
            <a:ext cx="6292302" cy="4873752"/>
          </a:xfrm>
        </p:spPr>
      </p:pic>
    </p:spTree>
    <p:extLst>
      <p:ext uri="{BB962C8B-B14F-4D97-AF65-F5344CB8AC3E}">
        <p14:creationId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7477"/>
            <a:ext cx="5257800" cy="103050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Taro Tanaka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072056"/>
            <a:ext cx="12192000" cy="303486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Thanks</a:t>
            </a:r>
          </a:p>
          <a:p>
            <a:pPr algn="ctr"/>
            <a:r>
              <a:rPr lang="en-US" sz="6600" dirty="0" smtClean="0"/>
              <a:t>For</a:t>
            </a:r>
          </a:p>
          <a:p>
            <a:pPr algn="ctr"/>
            <a:r>
              <a:rPr lang="en-US" sz="6600" dirty="0" smtClean="0"/>
              <a:t>Listening!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21978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502" y="4416864"/>
            <a:ext cx="8324193" cy="848820"/>
          </a:xfrm>
        </p:spPr>
        <p:txBody>
          <a:bodyPr>
            <a:normAutofit fontScale="90000"/>
          </a:bodyPr>
          <a:lstStyle/>
          <a:p>
            <a:r>
              <a:rPr kumimoji="1" lang="en-US" altLang="ja-JP" sz="2000" dirty="0"/>
              <a:t>Photos credits:</a:t>
            </a:r>
            <a:br>
              <a:rPr kumimoji="1" lang="en-US" altLang="ja-JP" sz="2000" dirty="0"/>
            </a:br>
            <a:r>
              <a:rPr kumimoji="1" lang="en-US" altLang="ja-JP" sz="2000" dirty="0" smtClean="0"/>
              <a:t>Slide #1: Created </a:t>
            </a:r>
            <a:r>
              <a:rPr kumimoji="1" lang="en-US" altLang="ja-JP" sz="2000" dirty="0"/>
              <a:t>by </a:t>
            </a:r>
            <a:r>
              <a:rPr kumimoji="1" lang="en-US" altLang="ja-JP" sz="2000" dirty="0" err="1"/>
              <a:t>Asierromero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#2.1: Created by </a:t>
            </a:r>
            <a:r>
              <a:rPr kumimoji="1" lang="en-US" altLang="ja-JP" sz="2000" dirty="0" err="1"/>
              <a:t>Katemangostar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#2.2: Created by </a:t>
            </a:r>
            <a:r>
              <a:rPr kumimoji="1" lang="en-US" altLang="ja-JP" sz="2000" dirty="0" err="1"/>
              <a:t>Evening_tao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</a:t>
            </a:r>
            <a:r>
              <a:rPr kumimoji="1" lang="en-US" altLang="ja-JP" sz="2000" dirty="0" smtClean="0"/>
              <a:t>2.3: </a:t>
            </a:r>
            <a:r>
              <a:rPr kumimoji="1" lang="en-US" altLang="ja-JP" sz="2000" dirty="0"/>
              <a:t>Created by </a:t>
            </a:r>
            <a:r>
              <a:rPr kumimoji="1" lang="en-US" altLang="ja-JP" sz="2000" dirty="0" err="1"/>
              <a:t>Asier_relampagoestudio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br>
              <a:rPr kumimoji="1" lang="en-US" altLang="ja-JP" sz="2000" dirty="0" smtClean="0"/>
            </a:br>
            <a:r>
              <a:rPr kumimoji="1" lang="en-US" altLang="ja-JP" sz="2000" dirty="0"/>
              <a:t>Slide </a:t>
            </a:r>
            <a:r>
              <a:rPr kumimoji="1" lang="en-US" altLang="ja-JP" sz="2000" dirty="0" smtClean="0"/>
              <a:t>#</a:t>
            </a:r>
            <a:r>
              <a:rPr kumimoji="1" lang="en-US" altLang="ja-JP" sz="2000" dirty="0"/>
              <a:t>3</a:t>
            </a:r>
            <a:r>
              <a:rPr kumimoji="1" lang="en-US" altLang="ja-JP" sz="2000" dirty="0" smtClean="0"/>
              <a:t>: </a:t>
            </a:r>
            <a:r>
              <a:rPr kumimoji="1" lang="en-US" altLang="ja-JP" sz="2000" dirty="0"/>
              <a:t>Short-haired-Dachshund – </a:t>
            </a:r>
            <a:r>
              <a:rPr kumimoji="1" lang="en-US" altLang="ja-JP" sz="2000" dirty="0" err="1"/>
              <a:t>WikiMediaCommons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</a:t>
            </a:r>
            <a:r>
              <a:rPr kumimoji="1" lang="en-US" altLang="ja-JP" sz="2000" dirty="0" smtClean="0"/>
              <a:t>#4, </a:t>
            </a:r>
            <a:r>
              <a:rPr kumimoji="1" lang="en-US" altLang="ja-JP" sz="2000" dirty="0"/>
              <a:t>#4: Created by </a:t>
            </a:r>
            <a:r>
              <a:rPr kumimoji="1" lang="en-US" altLang="ja-JP" sz="2000" dirty="0" err="1"/>
              <a:t>Mrsiraphol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#5: Created by </a:t>
            </a:r>
            <a:r>
              <a:rPr kumimoji="1" lang="en-US" altLang="ja-JP" sz="2000" dirty="0" err="1"/>
              <a:t>Asierromero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79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 Album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926C5D-6CF9-43E0-BF0F-33D659257520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27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Chalk Album</vt:lpstr>
      <vt:lpstr>Taro Tanaka 1234567890 Ninki University Economics </vt:lpstr>
      <vt:lpstr>MY FAMILY</vt:lpstr>
      <vt:lpstr>PowerPoint Presentation</vt:lpstr>
      <vt:lpstr>PowerPoint Presentation</vt:lpstr>
      <vt:lpstr>PowerPoint Presentation</vt:lpstr>
      <vt:lpstr>Taro Tanaka </vt:lpstr>
      <vt:lpstr>Photos credits: Slide #1: Created by Asierromero - Freepik.com Slide #2.1: Created by Katemangostar - Freepik.com Slide #2.2: Created by Evening_tao - Freepik.com Slide #2.3: Created by Asier_relampagoestudio - Freepik.com Slide #3: Short-haired-Dachshund – WikiMediaCommons Slide #4, #4: Created by Mrsiraphol - Freepik.com Slide #5: Created by Asierromero - Freepik.com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2013-07-12T19:21:26Z</dcterms:created>
  <dcterms:modified xsi:type="dcterms:W3CDTF">2017-09-13T09:32:48Z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